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4984B-6E79-4F5E-9893-6D40FBA29AF5}" type="datetimeFigureOut">
              <a:rPr lang="en-US" smtClean="0"/>
              <a:t>12/30/2018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35A54-11B9-4204-9C12-948C6A6AAB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865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4984B-6E79-4F5E-9893-6D40FBA29AF5}" type="datetimeFigureOut">
              <a:rPr lang="en-US" smtClean="0"/>
              <a:t>12/30/2018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35A54-11B9-4204-9C12-948C6A6AAB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728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4984B-6E79-4F5E-9893-6D40FBA29AF5}" type="datetimeFigureOut">
              <a:rPr lang="en-US" smtClean="0"/>
              <a:t>12/30/2018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35A54-11B9-4204-9C12-948C6A6AAB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005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4984B-6E79-4F5E-9893-6D40FBA29AF5}" type="datetimeFigureOut">
              <a:rPr lang="en-US" smtClean="0"/>
              <a:t>12/30/2018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35A54-11B9-4204-9C12-948C6A6AAB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401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4984B-6E79-4F5E-9893-6D40FBA29AF5}" type="datetimeFigureOut">
              <a:rPr lang="en-US" smtClean="0"/>
              <a:t>12/30/2018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35A54-11B9-4204-9C12-948C6A6AAB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337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4984B-6E79-4F5E-9893-6D40FBA29AF5}" type="datetimeFigureOut">
              <a:rPr lang="en-US" smtClean="0"/>
              <a:t>12/30/2018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35A54-11B9-4204-9C12-948C6A6AAB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665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4984B-6E79-4F5E-9893-6D40FBA29AF5}" type="datetimeFigureOut">
              <a:rPr lang="en-US" smtClean="0"/>
              <a:t>12/30/2018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35A54-11B9-4204-9C12-948C6A6AAB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82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4984B-6E79-4F5E-9893-6D40FBA29AF5}" type="datetimeFigureOut">
              <a:rPr lang="en-US" smtClean="0"/>
              <a:t>12/30/2018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35A54-11B9-4204-9C12-948C6A6AAB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546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4984B-6E79-4F5E-9893-6D40FBA29AF5}" type="datetimeFigureOut">
              <a:rPr lang="en-US" smtClean="0"/>
              <a:t>12/30/2018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35A54-11B9-4204-9C12-948C6A6AAB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552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4984B-6E79-4F5E-9893-6D40FBA29AF5}" type="datetimeFigureOut">
              <a:rPr lang="en-US" smtClean="0"/>
              <a:t>12/30/2018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35A54-11B9-4204-9C12-948C6A6AAB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750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4984B-6E79-4F5E-9893-6D40FBA29AF5}" type="datetimeFigureOut">
              <a:rPr lang="en-US" smtClean="0"/>
              <a:t>12/30/2018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35A54-11B9-4204-9C12-948C6A6AAB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005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4984B-6E79-4F5E-9893-6D40FBA29AF5}" type="datetimeFigureOut">
              <a:rPr lang="en-US" smtClean="0"/>
              <a:t>12/30/2018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35A54-11B9-4204-9C12-948C6A6AAB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09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4345" y="337416"/>
            <a:ext cx="2583873" cy="1325563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0070C0"/>
                </a:solidFill>
              </a:rPr>
              <a:t>Lecture 9</a:t>
            </a:r>
            <a:endParaRPr lang="en-US" sz="4800" b="1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143" y="2395043"/>
            <a:ext cx="6878718" cy="874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593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0255" y="318655"/>
            <a:ext cx="9005454" cy="6206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967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63236"/>
            <a:ext cx="11901055" cy="6192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557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82" y="235528"/>
            <a:ext cx="11984182" cy="649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134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5892" y="360218"/>
            <a:ext cx="7994072" cy="6054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357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8491"/>
            <a:ext cx="8195562" cy="4637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042" y="1369265"/>
            <a:ext cx="11821916" cy="4892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72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382" y="277091"/>
            <a:ext cx="11693236" cy="617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411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46" y="637309"/>
            <a:ext cx="11930707" cy="580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305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3164" y="457200"/>
            <a:ext cx="9573491" cy="599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4222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91" y="249383"/>
            <a:ext cx="11928764" cy="6483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775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</Words>
  <Application>Microsoft Office PowerPoint</Application>
  <PresentationFormat>Widescreen</PresentationFormat>
  <Paragraphs>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Lecture 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9</dc:title>
  <dc:creator>user</dc:creator>
  <cp:lastModifiedBy>user</cp:lastModifiedBy>
  <cp:revision>1</cp:revision>
  <dcterms:created xsi:type="dcterms:W3CDTF">2018-12-30T19:29:53Z</dcterms:created>
  <dcterms:modified xsi:type="dcterms:W3CDTF">2018-12-30T19:38:58Z</dcterms:modified>
</cp:coreProperties>
</file>